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sldIdLst>
    <p:sldId id="256" r:id="rId2"/>
    <p:sldId id="259" r:id="rId3"/>
    <p:sldId id="257" r:id="rId4"/>
    <p:sldId id="258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705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903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2445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40146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044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250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823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634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59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74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10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4485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8955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597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226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4142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269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10/30/2017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2197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CompE571: Project Progress Report</a:t>
            </a:r>
            <a:br>
              <a:rPr lang="en-US" dirty="0" smtClean="0"/>
            </a:br>
            <a:r>
              <a:rPr lang="en-US" dirty="0" smtClean="0"/>
              <a:t>Bot Sensing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 Foster</a:t>
            </a:r>
          </a:p>
          <a:p>
            <a:r>
              <a:rPr lang="en-US" dirty="0" smtClean="0"/>
              <a:t>Vahe Ohanian</a:t>
            </a:r>
          </a:p>
          <a:p>
            <a:r>
              <a:rPr lang="en-US" dirty="0" smtClean="0"/>
              <a:t>November 1</a:t>
            </a:r>
            <a:r>
              <a:rPr lang="en-US" baseline="30000" dirty="0" smtClean="0"/>
              <a:t>st</a:t>
            </a:r>
            <a:r>
              <a:rPr lang="en-US" dirty="0" smtClean="0"/>
              <a:t>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03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Small bot environment sensing</a:t>
            </a:r>
          </a:p>
          <a:p>
            <a:r>
              <a:rPr lang="en-US" dirty="0" smtClean="0"/>
              <a:t>Raspberry Pi/Sense Hat</a:t>
            </a:r>
          </a:p>
          <a:p>
            <a:r>
              <a:rPr lang="en-US" dirty="0" err="1" smtClean="0"/>
              <a:t>Raspbian</a:t>
            </a:r>
            <a:r>
              <a:rPr lang="en-US" dirty="0" smtClean="0"/>
              <a:t> Jessie (</a:t>
            </a:r>
            <a:r>
              <a:rPr lang="en-US" dirty="0" err="1" smtClean="0"/>
              <a:t>Debian</a:t>
            </a:r>
            <a:r>
              <a:rPr lang="en-US" dirty="0" smtClean="0"/>
              <a:t> based, like UNIX, but not RTOS)</a:t>
            </a:r>
          </a:p>
          <a:p>
            <a:r>
              <a:rPr lang="en-US" dirty="0" smtClean="0"/>
              <a:t>Kernel modules on </a:t>
            </a:r>
            <a:r>
              <a:rPr lang="en-US" dirty="0" err="1" smtClean="0"/>
              <a:t>RPi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526" b="14488"/>
          <a:stretch/>
        </p:blipFill>
        <p:spPr>
          <a:xfrm rot="16200000">
            <a:off x="6471593" y="896190"/>
            <a:ext cx="3398883" cy="459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554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Demonstration</a:t>
            </a:r>
            <a:endParaRPr lang="en-US" dirty="0"/>
          </a:p>
        </p:txBody>
      </p:sp>
      <p:pic>
        <p:nvPicPr>
          <p:cNvPr id="4" name="Edited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5775" y="1789103"/>
            <a:ext cx="8060451" cy="4534257"/>
          </a:xfr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93734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370018" y="1663417"/>
            <a:ext cx="4649783" cy="823912"/>
          </a:xfrm>
        </p:spPr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1141411" y="2487329"/>
            <a:ext cx="4878391" cy="2717801"/>
          </a:xfrm>
        </p:spPr>
        <p:txBody>
          <a:bodyPr/>
          <a:lstStyle/>
          <a:p>
            <a:r>
              <a:rPr lang="en-US" dirty="0" smtClean="0"/>
              <a:t>Raspberry Pi 3 Model B</a:t>
            </a:r>
          </a:p>
          <a:p>
            <a:r>
              <a:rPr lang="en-US" dirty="0" smtClean="0"/>
              <a:t>Sense Hat (Astro Pi add-on board)</a:t>
            </a:r>
          </a:p>
          <a:p>
            <a:r>
              <a:rPr lang="en-US" dirty="0" smtClean="0"/>
              <a:t>Motors, L298N motor driver, power bank, etc.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6400807" y="1663417"/>
            <a:ext cx="4646602" cy="823912"/>
          </a:xfrm>
        </p:spPr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6172199" y="2487328"/>
            <a:ext cx="4875210" cy="2717801"/>
          </a:xfrm>
        </p:spPr>
        <p:txBody>
          <a:bodyPr/>
          <a:lstStyle/>
          <a:p>
            <a:r>
              <a:rPr lang="en-US" dirty="0" err="1" smtClean="0"/>
              <a:t>Raspbian</a:t>
            </a:r>
            <a:r>
              <a:rPr lang="en-US" dirty="0" smtClean="0"/>
              <a:t> Jessie</a:t>
            </a:r>
          </a:p>
          <a:p>
            <a:r>
              <a:rPr lang="en-US" dirty="0" smtClean="0"/>
              <a:t>Python </a:t>
            </a:r>
            <a:r>
              <a:rPr lang="en-US" dirty="0" smtClean="0"/>
              <a:t>(Sense Hat/movement)</a:t>
            </a:r>
          </a:p>
          <a:p>
            <a:r>
              <a:rPr lang="en-US" dirty="0" smtClean="0"/>
              <a:t>Kernel modules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582" y="4348121"/>
            <a:ext cx="2734837" cy="225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87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Outcomes/Milestones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All milestones met as of progress report</a:t>
            </a:r>
          </a:p>
          <a:p>
            <a:r>
              <a:rPr lang="en-US" dirty="0" smtClean="0"/>
              <a:t>Bot movement</a:t>
            </a:r>
          </a:p>
          <a:p>
            <a:r>
              <a:rPr lang="en-US" dirty="0" smtClean="0"/>
              <a:t>Temperature, humidity, joystick control, display</a:t>
            </a:r>
          </a:p>
          <a:p>
            <a:r>
              <a:rPr lang="en-US" dirty="0" smtClean="0"/>
              <a:t>Issues Faced: linear movement and kernel building research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Controlled test environment</a:t>
            </a:r>
          </a:p>
          <a:p>
            <a:r>
              <a:rPr lang="en-US" dirty="0" smtClean="0"/>
              <a:t>Kernel building</a:t>
            </a:r>
          </a:p>
          <a:p>
            <a:r>
              <a:rPr lang="en-US" dirty="0" smtClean="0"/>
              <a:t>RTOS?</a:t>
            </a:r>
          </a:p>
          <a:p>
            <a:r>
              <a:rPr lang="en-US" dirty="0" smtClean="0"/>
              <a:t>Scheduling optimization (may have up to 4 active tasks at any given time in system)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31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23050914"/>
              </p:ext>
            </p:extLst>
          </p:nvPr>
        </p:nvGraphicFramePr>
        <p:xfrm>
          <a:off x="3073154" y="142320"/>
          <a:ext cx="6045693" cy="66373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59997"/>
                <a:gridCol w="1739996"/>
                <a:gridCol w="1236295"/>
                <a:gridCol w="997054"/>
                <a:gridCol w="912351"/>
              </a:tblGrid>
              <a:tr h="1422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Task Number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Delivery Date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Met?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Completed By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2845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Submit project proposal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September 25</a:t>
                      </a:r>
                      <a:r>
                        <a:rPr lang="en-US" sz="1100" baseline="30000">
                          <a:effectLst/>
                        </a:rPr>
                        <a:t>th</a:t>
                      </a:r>
                      <a:r>
                        <a:rPr lang="en-US" sz="1100">
                          <a:effectLst/>
                        </a:rPr>
                        <a:t>, 2017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Joint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2845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Obtain hardware/software components (shipping)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October 1</a:t>
                      </a:r>
                      <a:r>
                        <a:rPr lang="en-US" sz="1100" baseline="30000">
                          <a:effectLst/>
                        </a:rPr>
                        <a:t>st</a:t>
                      </a:r>
                      <a:r>
                        <a:rPr lang="en-US" sz="1100">
                          <a:effectLst/>
                        </a:rPr>
                        <a:t>, 2017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Vahe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4268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Assemble bot components and research necessary hardware components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October 11</a:t>
                      </a:r>
                      <a:r>
                        <a:rPr lang="en-US" sz="1100" baseline="30000">
                          <a:effectLst/>
                        </a:rPr>
                        <a:t>th</a:t>
                      </a:r>
                      <a:r>
                        <a:rPr lang="en-US" sz="1100">
                          <a:effectLst/>
                        </a:rPr>
                        <a:t>, 2017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Dan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4268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Set-up Raspberry Pi 3 Model B, configure/install </a:t>
                      </a:r>
                      <a:r>
                        <a:rPr lang="en-US" sz="1100" dirty="0" err="1">
                          <a:effectLst/>
                        </a:rPr>
                        <a:t>Raspbian</a:t>
                      </a:r>
                      <a:r>
                        <a:rPr lang="en-US" sz="1100" dirty="0">
                          <a:effectLst/>
                        </a:rPr>
                        <a:t> OS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October 11</a:t>
                      </a:r>
                      <a:r>
                        <a:rPr lang="en-US" sz="1100" baseline="30000" dirty="0">
                          <a:effectLst/>
                        </a:rPr>
                        <a:t>th</a:t>
                      </a:r>
                      <a:r>
                        <a:rPr lang="en-US" sz="1100" dirty="0">
                          <a:effectLst/>
                        </a:rPr>
                        <a:t>, 2017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Yes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Dan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2845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Raspberry Pi Sense Hat implementation/interfacing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October 16</a:t>
                      </a:r>
                      <a:r>
                        <a:rPr lang="en-US" sz="1100" baseline="30000">
                          <a:effectLst/>
                        </a:rPr>
                        <a:t>th</a:t>
                      </a:r>
                      <a:r>
                        <a:rPr lang="en-US" sz="1100">
                          <a:effectLst/>
                        </a:rPr>
                        <a:t>, 2017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Vahe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2845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Implement sensing module (ex. light sensitivity)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October 18</a:t>
                      </a:r>
                      <a:r>
                        <a:rPr lang="en-US" sz="1100" baseline="30000">
                          <a:effectLst/>
                        </a:rPr>
                        <a:t>th</a:t>
                      </a:r>
                      <a:r>
                        <a:rPr lang="en-US" sz="1100">
                          <a:effectLst/>
                        </a:rPr>
                        <a:t>, 2017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Vahe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85373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Start research and modification of </a:t>
                      </a:r>
                      <a:r>
                        <a:rPr lang="en-US" sz="1100" dirty="0" err="1">
                          <a:effectLst/>
                        </a:rPr>
                        <a:t>Raspbian</a:t>
                      </a:r>
                      <a:r>
                        <a:rPr lang="en-US" sz="1100" dirty="0">
                          <a:effectLst/>
                        </a:rPr>
                        <a:t> OS, look at scheduling and task management as it relates to our system, implement simple bot movement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October 25</a:t>
                      </a:r>
                      <a:r>
                        <a:rPr lang="en-US" sz="1100" baseline="30000" dirty="0">
                          <a:effectLst/>
                        </a:rPr>
                        <a:t>th</a:t>
                      </a:r>
                      <a:r>
                        <a:rPr lang="en-US" sz="1100" dirty="0">
                          <a:effectLst/>
                        </a:rPr>
                        <a:t>, 2017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Dan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2845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Prepare progress report and sample demo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October 30</a:t>
                      </a:r>
                      <a:r>
                        <a:rPr lang="en-US" sz="1100" baseline="30000" dirty="0">
                          <a:effectLst/>
                        </a:rPr>
                        <a:t>th</a:t>
                      </a:r>
                      <a:r>
                        <a:rPr lang="en-US" sz="1100" dirty="0">
                          <a:effectLst/>
                        </a:rPr>
                        <a:t>, 2017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Joint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4268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Implement remaining sensor modules (ex. gyroscope, temperature, etc.)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November 13</a:t>
                      </a:r>
                      <a:r>
                        <a:rPr lang="en-US" sz="1100" baseline="30000" dirty="0">
                          <a:effectLst/>
                        </a:rPr>
                        <a:t>th</a:t>
                      </a:r>
                      <a:r>
                        <a:rPr lang="en-US" sz="1100" dirty="0">
                          <a:effectLst/>
                        </a:rPr>
                        <a:t>, 2017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5691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Modify Raspbian OS for maximum optimization of our project and confirm working bot sensing system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November 29</a:t>
                      </a:r>
                      <a:r>
                        <a:rPr lang="en-US" sz="1100" baseline="30000">
                          <a:effectLst/>
                        </a:rPr>
                        <a:t>th</a:t>
                      </a:r>
                      <a:r>
                        <a:rPr lang="en-US" sz="1100">
                          <a:effectLst/>
                        </a:rPr>
                        <a:t>, 2017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2845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using practical mock environments and collect data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December 6</a:t>
                      </a:r>
                      <a:r>
                        <a:rPr lang="en-US" sz="1100" baseline="30000">
                          <a:effectLst/>
                        </a:rPr>
                        <a:t>th</a:t>
                      </a:r>
                      <a:r>
                        <a:rPr lang="en-US" sz="1100">
                          <a:effectLst/>
                        </a:rPr>
                        <a:t>, 2017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  <a:tr h="5691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Prepare final report and presentation, demo working system with at least 2 unique sensors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December 11</a:t>
                      </a:r>
                      <a:r>
                        <a:rPr lang="en-US" sz="1100" baseline="30000">
                          <a:effectLst/>
                        </a:rPr>
                        <a:t>th</a:t>
                      </a:r>
                      <a:r>
                        <a:rPr lang="en-US" sz="1100">
                          <a:effectLst/>
                        </a:rPr>
                        <a:t>, 2017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375" marR="41375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49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Thanks For Listening!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98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1324</TotalTime>
  <Words>349</Words>
  <Application>Microsoft Office PowerPoint</Application>
  <PresentationFormat>Widescreen</PresentationFormat>
  <Paragraphs>96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Times New Roman</vt:lpstr>
      <vt:lpstr>Trebuchet MS</vt:lpstr>
      <vt:lpstr>Tw Cen MT</vt:lpstr>
      <vt:lpstr>Circuit</vt:lpstr>
      <vt:lpstr>CompE571: Project Progress Report Bot Sensing System</vt:lpstr>
      <vt:lpstr>Description</vt:lpstr>
      <vt:lpstr>Video Demonstration</vt:lpstr>
      <vt:lpstr>Implementation</vt:lpstr>
      <vt:lpstr>Outcomes/Milestones</vt:lpstr>
      <vt:lpstr>PowerPoint Presentation</vt:lpstr>
      <vt:lpstr>Thanks For Listening!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Foster</dc:creator>
  <cp:lastModifiedBy>Dan Foster</cp:lastModifiedBy>
  <cp:revision>9</cp:revision>
  <dcterms:created xsi:type="dcterms:W3CDTF">2017-10-27T21:08:07Z</dcterms:created>
  <dcterms:modified xsi:type="dcterms:W3CDTF">2017-10-31T00:55:54Z</dcterms:modified>
</cp:coreProperties>
</file>

<file path=docProps/thumbnail.jpeg>
</file>